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4" r:id="rId2"/>
    <p:sldMasterId id="2147483770" r:id="rId3"/>
    <p:sldMasterId id="2147483786" r:id="rId4"/>
    <p:sldMasterId id="2147483788" r:id="rId5"/>
  </p:sldMasterIdLst>
  <p:notesMasterIdLst>
    <p:notesMasterId r:id="rId10"/>
  </p:notesMasterIdLst>
  <p:handoutMasterIdLst>
    <p:handoutMasterId r:id="rId11"/>
  </p:handoutMasterIdLst>
  <p:sldIdLst>
    <p:sldId id="3065" r:id="rId6"/>
    <p:sldId id="3090" r:id="rId7"/>
    <p:sldId id="3091" r:id="rId8"/>
    <p:sldId id="3081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0"/>
            <p14:sldId id="3091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771B7-010E-4040-BCEC-E7902C2606D7}" v="26" dt="2024-04-25T12:38:39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0" autoAdjust="0"/>
    <p:restoredTop sz="94826" autoAdjust="0"/>
  </p:normalViewPr>
  <p:slideViewPr>
    <p:cSldViewPr snapToGrid="0">
      <p:cViewPr varScale="1">
        <p:scale>
          <a:sx n="108" d="100"/>
          <a:sy n="108" d="100"/>
        </p:scale>
        <p:origin x="12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25.04.2024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22.07.2024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1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4"/>
            <a:ext cx="5938222" cy="1263767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Neuheit: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Neues 4-farbiges loses Puder erhältlich in  7 Farben (00 bis 06) mit einer neuen Farbe (00, nur e-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retail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&amp; einer verbesserten Farbe (06)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Neue Formel: pflegend, transparent, langanhaltendes 24h-Matt, retuschierte Poren, natürliche Ergebnisse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Neues Design &amp; Verpackung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 Farben: 2 korrigierende &amp; 2 aufhellenden Farben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Neuer individueller Shade-Finder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16.09.2024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02.09.2024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15.08.-30.09.2024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94" name="Grafik 93" descr="Ein Bild, das Text, Rechteck enthält.&#10;&#10;Automatisch generierte Beschreibung">
            <a:extLst>
              <a:ext uri="{FF2B5EF4-FFF2-40B4-BE49-F238E27FC236}">
                <a16:creationId xmlns:a16="http://schemas.microsoft.com/office/drawing/2014/main" id="{B7DE9CB2-1A71-E929-C0E7-C27AC97E3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5"/>
          <a:stretch/>
        </p:blipFill>
        <p:spPr>
          <a:xfrm>
            <a:off x="1027507" y="1060903"/>
            <a:ext cx="2952164" cy="2157587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74D42DE2-161E-56BA-0867-5B1AEC409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54" y="1446573"/>
            <a:ext cx="2749654" cy="15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077" y="380176"/>
            <a:ext cx="10581097" cy="295148"/>
          </a:xfrm>
        </p:spPr>
        <p:txBody>
          <a:bodyPr/>
          <a:lstStyle/>
          <a:p>
            <a:r>
              <a:rPr lang="de-DE" dirty="0"/>
              <a:t>MEDIAPLAN</a:t>
            </a:r>
          </a:p>
        </p:txBody>
      </p:sp>
    </p:spTree>
    <p:extLst>
      <p:ext uri="{BB962C8B-B14F-4D97-AF65-F5344CB8AC3E}">
        <p14:creationId xmlns:p14="http://schemas.microsoft.com/office/powerpoint/2010/main" val="20263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dddbb1-db54-40d5-b230-0609bcef2068}" enabled="0" method="" siteId="{bddddbb1-db54-40d5-b230-0609bcef206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</Words>
  <Application>Microsoft Office PowerPoint</Application>
  <PresentationFormat>Breitbild</PresentationFormat>
  <Paragraphs>65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Marie-Sophie Lewe</cp:lastModifiedBy>
  <cp:revision>666</cp:revision>
  <cp:lastPrinted>2021-10-12T08:01:43Z</cp:lastPrinted>
  <dcterms:created xsi:type="dcterms:W3CDTF">2019-01-03T07:40:27Z</dcterms:created>
  <dcterms:modified xsi:type="dcterms:W3CDTF">2024-04-25T14:36:55Z</dcterms:modified>
</cp:coreProperties>
</file>